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0" r:id="rId7"/>
    <p:sldId id="267" r:id="rId8"/>
    <p:sldId id="266" r:id="rId9"/>
    <p:sldId id="265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9" r:id="rId21"/>
    <p:sldId id="276" r:id="rId22"/>
    <p:sldId id="283" r:id="rId23"/>
    <p:sldId id="282" r:id="rId24"/>
    <p:sldId id="281" r:id="rId25"/>
    <p:sldId id="285" r:id="rId26"/>
    <p:sldId id="284" r:id="rId27"/>
    <p:sldId id="277" r:id="rId28"/>
    <p:sldId id="286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E570-0DF9-40C7-913F-60524A2F8AD3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F9DA-FD6F-4753-A5CE-25BF5848E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FOAD%20au%20LSN.pptx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OAD%20au%20LSN.pptx" TargetMode="External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22.xml"/><Relationship Id="rId7" Type="http://schemas.openxmlformats.org/officeDocument/2006/relationships/slide" Target="slide2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20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4.xml"/><Relationship Id="rId7" Type="http://schemas.openxmlformats.org/officeDocument/2006/relationships/slide" Target="slide26.xml"/><Relationship Id="rId12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slide" Target="slide28.xml"/><Relationship Id="rId5" Type="http://schemas.openxmlformats.org/officeDocument/2006/relationships/slide" Target="slide25.xml"/><Relationship Id="rId10" Type="http://schemas.openxmlformats.org/officeDocument/2006/relationships/image" Target="../media/image49.jpeg"/><Relationship Id="rId4" Type="http://schemas.openxmlformats.org/officeDocument/2006/relationships/image" Target="../media/image46.png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hyperlink" Target="FOAD%20au%20LSN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hyperlink" Target="FOAD%20au%20LSN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FOAD%20au%20LSN.pptx" TargetMode="Externa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FOAD%20au%20LSN.pptx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FOAD%20au%20LSN.pptx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FOAD%20au%20LSN.pptx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94" y="4543433"/>
            <a:ext cx="695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53.pn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3" action="ppaction://hlinksldjump"/>
          </p:cNvPr>
          <p:cNvSpPr txBox="1"/>
          <p:nvPr/>
        </p:nvSpPr>
        <p:spPr>
          <a:xfrm>
            <a:off x="214282" y="58578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4" y="5419739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44" y="4848235"/>
            <a:ext cx="847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53.png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86710" y="285728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fatron\Desktop\zaatar\0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186" y="2552695"/>
            <a:ext cx="571500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fatron\Desktop\zaatar\005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6058"/>
            <a:ext cx="523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fatron\Desktop\zaatar\000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69" y="2957509"/>
            <a:ext cx="590550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fatron\Desktop\zaatar\00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43248"/>
            <a:ext cx="609600" cy="1619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143504" y="3500438"/>
            <a:ext cx="3571900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module constitue en un ensemble de connaissances que l’auteur veut transmettre. Il est constitué d’un ensemble d'applications ou de documents appelés ressources.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fatron\Desktop\zaatar\0005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94" y="3395662"/>
            <a:ext cx="685800" cy="1905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72066" y="2000240"/>
            <a:ext cx="3571900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capacité sert à regrouper un ensemble de modules pédagogiques ayant un point commun.</a:t>
            </a:r>
          </a:p>
          <a:p>
            <a:pPr algn="just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capacité peut regrouper des modules de différents domaines, disciplines et niveaux. Les capacités servent à faciliter la gestion des cursus (plans de formation) des apprenants et des groupes d'apprenants.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lfatron\Desktop\zaatar\00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94" y="3743327"/>
            <a:ext cx="695325" cy="1714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72066" y="2000240"/>
            <a:ext cx="3571900" cy="317009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plan type sert à regrouper et planifier les modules pédagogiques ou les capacités afin de les attribuer à un apprenant ou un groupe d'apprenants. Les plans types servent à faciliter la gestion des cursus (plans de formation) des apprenants et des groupes d'apprenants.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fatron\Desktop\zaatar\0005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19" y="3471863"/>
            <a:ext cx="600075" cy="152400"/>
          </a:xfrm>
          <a:prstGeom prst="rect">
            <a:avLst/>
          </a:prstGeom>
          <a:noFill/>
        </p:spPr>
      </p:pic>
      <p:pic>
        <p:nvPicPr>
          <p:cNvPr id="1536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8741" y="2609844"/>
            <a:ext cx="238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443" y="2581269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fatron\Desktop\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89" y="2009765"/>
            <a:ext cx="904875" cy="276225"/>
          </a:xfrm>
          <a:prstGeom prst="rect">
            <a:avLst/>
          </a:prstGeom>
          <a:noFill/>
        </p:spPr>
      </p:pic>
      <p:pic>
        <p:nvPicPr>
          <p:cNvPr id="2051" name="Picture 3" descr="C:\Users\alfatron\Desktop\0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789" y="3109910"/>
            <a:ext cx="1009650" cy="257175"/>
          </a:xfrm>
          <a:prstGeom prst="rect">
            <a:avLst/>
          </a:prstGeom>
          <a:noFill/>
        </p:spPr>
      </p:pic>
      <p:pic>
        <p:nvPicPr>
          <p:cNvPr id="2052" name="Picture 4" descr="C:\Users\alfatron\Desktop\0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6789" y="4257681"/>
            <a:ext cx="1266825" cy="24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15272" y="66652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15272" y="66652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fatron\Desktop\zaatar\0005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29120"/>
            <a:ext cx="75247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928" y="2886071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876546"/>
            <a:ext cx="295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2857496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C:\Users\alfatron\Desktop\zaatar\8.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469" y="4895860"/>
            <a:ext cx="990600" cy="190500"/>
          </a:xfrm>
          <a:prstGeom prst="rect">
            <a:avLst/>
          </a:prstGeom>
          <a:noFill/>
        </p:spPr>
      </p:pic>
      <p:pic>
        <p:nvPicPr>
          <p:cNvPr id="1741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469" y="5129224"/>
            <a:ext cx="990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857620" y="3286124"/>
            <a:ext cx="5000660" cy="346146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fr-FR" sz="1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Un administratif </a:t>
            </a:r>
            <a:r>
              <a:rPr lang="fr-FR" sz="1600" b="1" dirty="0" smtClean="0">
                <a:ln w="12700">
                  <a:noFill/>
                  <a:prstDash val="solid"/>
                </a:ln>
              </a:rPr>
              <a:t>est chargé de la gestion administrative. </a:t>
            </a:r>
          </a:p>
          <a:p>
            <a:pPr algn="just">
              <a:lnSpc>
                <a:spcPts val="2200"/>
              </a:lnSpc>
            </a:pPr>
            <a:r>
              <a:rPr lang="fr-FR" sz="1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Un auteur </a:t>
            </a:r>
            <a:r>
              <a:rPr lang="fr-FR" sz="1600" b="1" dirty="0" smtClean="0">
                <a:ln w="12700">
                  <a:noFill/>
                  <a:prstDash val="solid"/>
                </a:ln>
              </a:rPr>
              <a:t>est chargé de produire des contenus et de les mettre à disposition dans la plate forme en les ajoutant dans la base des modules pédagogiques.</a:t>
            </a:r>
          </a:p>
          <a:p>
            <a:pPr algn="just">
              <a:lnSpc>
                <a:spcPts val="2200"/>
              </a:lnSpc>
            </a:pPr>
            <a:r>
              <a:rPr lang="fr-FR" sz="1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Un orienteur </a:t>
            </a:r>
            <a:r>
              <a:rPr lang="fr-FR" sz="1600" b="1" dirty="0" smtClean="0">
                <a:ln w="12700">
                  <a:noFill/>
                  <a:prstDash val="solid"/>
                </a:ln>
              </a:rPr>
              <a:t>est un conseiller pédagogique chargé d’accueillir les apprenants, de définir avec eux et en fonction de leurs besoins de formation</a:t>
            </a:r>
          </a:p>
          <a:p>
            <a:pPr algn="just">
              <a:lnSpc>
                <a:spcPts val="2200"/>
              </a:lnSpc>
            </a:pPr>
            <a:r>
              <a:rPr lang="fr-FR" sz="1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Un tuteur </a:t>
            </a:r>
            <a:r>
              <a:rPr lang="fr-FR" sz="1600" b="1" dirty="0" smtClean="0">
                <a:ln w="12700">
                  <a:noFill/>
                  <a:prstDash val="solid"/>
                </a:ln>
              </a:rPr>
              <a:t>est un responsable du déroulement des apprentissages.</a:t>
            </a:r>
          </a:p>
          <a:p>
            <a:pPr algn="just">
              <a:lnSpc>
                <a:spcPts val="2200"/>
              </a:lnSpc>
            </a:pPr>
            <a:r>
              <a:rPr lang="fr-FR" sz="1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Un administrateur </a:t>
            </a:r>
            <a:r>
              <a:rPr lang="fr-FR" sz="1600" b="1" dirty="0" smtClean="0">
                <a:ln w="12700">
                  <a:noFill/>
                  <a:prstDash val="solid"/>
                </a:ln>
              </a:rPr>
              <a:t>est chargé de la gestion technique et administrative de la plate forme.</a:t>
            </a:r>
          </a:p>
          <a:p>
            <a:pPr algn="just">
              <a:lnSpc>
                <a:spcPts val="2200"/>
              </a:lnSpc>
            </a:pP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15272" y="66652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15272" y="66652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15272" y="66652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07" y="5072074"/>
            <a:ext cx="990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5143512"/>
            <a:ext cx="1333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ommunication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85728"/>
            <a:ext cx="852322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143108" y="3571876"/>
            <a:ext cx="642942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 POUR VOTRE ATTENTION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86710" y="285728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1013" y="3514725"/>
            <a:ext cx="52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53.png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86710" y="285728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1459" y="3819527"/>
            <a:ext cx="523875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53.png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 : Retour 3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786710" y="285728"/>
            <a:ext cx="1000132" cy="6429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53.pn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fatron\Desktop\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44" y="2938459"/>
            <a:ext cx="619125" cy="209550"/>
          </a:xfrm>
          <a:prstGeom prst="rect">
            <a:avLst/>
          </a:prstGeom>
          <a:noFill/>
        </p:spPr>
      </p:pic>
      <p:pic>
        <p:nvPicPr>
          <p:cNvPr id="3" name="Image 2" descr="53.pn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fatron\Desktop\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19" y="3462338"/>
            <a:ext cx="695325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fatron\Desktop\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44" y="3338512"/>
            <a:ext cx="695325" cy="171450"/>
          </a:xfrm>
          <a:prstGeom prst="rect">
            <a:avLst/>
          </a:prstGeom>
          <a:noFill/>
        </p:spPr>
      </p:pic>
      <p:pic>
        <p:nvPicPr>
          <p:cNvPr id="3" name="Image 2" descr="53.pn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53.pn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8"/>
            <a:ext cx="571472" cy="5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168</Words>
  <Application>Microsoft Office PowerPoint</Application>
  <PresentationFormat>Affichage à l'écran (4:3)</PresentationFormat>
  <Paragraphs>11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foad</dc:creator>
  <cp:lastModifiedBy>anaya</cp:lastModifiedBy>
  <cp:revision>68</cp:revision>
  <dcterms:created xsi:type="dcterms:W3CDTF">2010-10-05T15:13:54Z</dcterms:created>
  <dcterms:modified xsi:type="dcterms:W3CDTF">2016-10-10T12:28:45Z</dcterms:modified>
</cp:coreProperties>
</file>